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28" autoAdjust="0"/>
  </p:normalViewPr>
  <p:slideViewPr>
    <p:cSldViewPr snapToGrid="0">
      <p:cViewPr varScale="1">
        <p:scale>
          <a:sx n="93" d="100"/>
          <a:sy n="93" d="100"/>
        </p:scale>
        <p:origin x="1758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AF4B525C0190432CC6C374D3D94E732C51E6B6C70867B0C06525C2ACB9DBB36EBD5437D554F09E10R9n2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consultantplus://offline/ref=AF4B525C0190432CC6C374D3D94E732C51E6B6C70867B0C06525C2ACB9DBB36EBD5437D7R5n4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725" y="4803741"/>
            <a:ext cx="3354105" cy="2665347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6644220" y="844729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7566240" y="2853393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5534" y="15510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41054" y="629253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как защитить 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0051" y="2449250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/>
              <a:t>ул. </a:t>
            </a:r>
            <a:r>
              <a:rPr lang="ru-RU" sz="1200" b="1" dirty="0" smtClean="0"/>
              <a:t>Селиванова, </a:t>
            </a:r>
            <a:r>
              <a:rPr lang="ru-RU" sz="1200" b="1" dirty="0"/>
              <a:t>д. </a:t>
            </a:r>
            <a:r>
              <a:rPr lang="ru-RU" sz="1200" b="1" dirty="0" smtClean="0"/>
              <a:t>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276" y="7937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6990757" y="3326413"/>
            <a:ext cx="2697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продаже непродовольственных товаров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7937"/>
            <a:ext cx="3258072" cy="3231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4165" y="307897"/>
            <a:ext cx="3260287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Основными нормативно-правовыми актами, регулирующими соблюдение продавцами требований законодательства при заключении договоров купли-продаже являются:</a:t>
            </a: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Гражданский Кодекс РФ (далее - ГК РФ);</a:t>
            </a: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Закон РФ «О защите прав потребителей» от 07.02.1992 г. №2300-1 (далее - Закон);</a:t>
            </a: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Постановление Правительства РФ от 19.01.1998 N 55 (ред. от 23.12.2016) "Об утверждении Правил продажи отдельных видов товаров, перечня 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перечня непродовольственных товаров надлежащего качества, не подлежащих возврату или обмену на аналогичный товар других размера, формы, габарита, фасона, расцветки или комплектации";</a:t>
            </a: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иные нормативные акты Российской Федерации</a:t>
            </a:r>
            <a:r>
              <a:rPr lang="ru-RU" sz="1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3324101"/>
            <a:ext cx="3241054" cy="43088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itchFamily="18" charset="0"/>
              </a:rPr>
              <a:t>ПРАВА ПОТРЕБИТЕЛЯ ПРИ ВЫЯВЛЕНИИ НЕДОСТАТКОВ</a:t>
            </a:r>
            <a:endParaRPr lang="ru-RU" sz="11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4164" y="3749652"/>
            <a:ext cx="3284216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18 Закона РФ «О защите прав потребителей» потребитель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в товаре недостатков, если они не были оговорены продавцом, по своему выбору вправе: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товар этой же марки (этих же модели и (или) артикула);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замены на такой же товар другой марки (модели, артикула) с соответствующим перерасчетом покупной цены;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соразмерного уменьшения покупной цены;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потребовать 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от исполнения договора купли-продажи и потребовать возврата уплаченной за товар суммы. По требованию продавца и за его счет потребитель должен возвратить товар с недостатками.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потребитель вправе потребовать также полного возмещения убытков, причиненных ему вследствие продажи товара ненадлежащего качества. Убытки возмещаются в сроки, установленные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для удовлетворения соответствующих требований потребителя.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технически сложного товара потребитель в случае обнаружения в нем недостатков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81015" y="7469088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61046" y="4225572"/>
            <a:ext cx="3426184" cy="36009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 (863) 294-00-42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0949" y="7462005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Ростов-на-Дону </a:t>
            </a:r>
            <a:r>
              <a:rPr lang="ru-RU" sz="1400" dirty="0" smtClean="0"/>
              <a:t>2018г</a:t>
            </a:r>
            <a:r>
              <a:rPr lang="ru-RU" sz="14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61046" y="3926616"/>
            <a:ext cx="3426185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97845" y="6312104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1" y="0"/>
            <a:ext cx="3390897" cy="784256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 от исполнения договора купли-продажи и потребовать возврата уплаченной за такой товар суммы либо предъявить требование о его замене на товар этой же марки (модели, артикула) или на такой же товар другой марки (модели, артикула) с соответствующим перерасчетом покупной цены в течение пятнадцати дней со дня передачи потребителю такого товара. По истечении этого срока указанные требования подлежат удовлетворению в одном из следующих случаев: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существенного недостатка товара;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установленных законом сроков для устранения недостатка.</a:t>
            </a:r>
            <a:endParaRPr lang="ru-RU" sz="99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использования товара в течение каждого года гарантийного срока в совокупности более чем тридцать дней вследствие неоднократного устранения его различных недостатков </a:t>
            </a:r>
            <a:endParaRPr lang="ru-RU" sz="99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 кассового или товарного чека либо иного документа, удостоверяющих факт и условия покупки товара, не является основанием для отказа в удовлетворении его требований.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(изготовитель), уполномоченная организация или уполномоченный индивидуальный предприниматель, импортер обязаны принять товар ненадлежащего качества у потребителя и в случае необходимости провести проверку качества товара. Потребитель вправе участвовать в проверке качества товара</a:t>
            </a:r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купли-продажи потребитель имеет право на:</a:t>
            </a:r>
          </a:p>
          <a:p>
            <a:pPr lvl="0" algn="just"/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товара;</a:t>
            </a:r>
          </a:p>
          <a:p>
            <a:pPr lvl="0" algn="just"/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товара;</a:t>
            </a:r>
          </a:p>
          <a:p>
            <a:pPr lvl="0" algn="just"/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достоверную, полную и необходимую информацию о нем.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недостатком товара </a:t>
            </a:r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его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несоответствие: 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обязательным требованиям, предусмотренным законом либо в установленном им порядке;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условиям договора (при их отсутствии или неполноте условий - обычно предъявляемым требованиям);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целям, для которых товар (работа, услуга) такого рода обычно используется;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целям, о которых продавец </a:t>
            </a:r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(исполнитель) был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 в известность потребителем при заключении договора;</a:t>
            </a:r>
          </a:p>
          <a:p>
            <a:pPr marL="171450" indent="-171450" algn="just">
              <a:buFontTx/>
              <a:buChar char="-"/>
            </a:pP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образцу и (или) описанию при продаже товара по образцу и (или) по описанию.</a:t>
            </a:r>
            <a:endParaRPr lang="en-US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существенным недостатком товара (работы, услуги), при возникновении которого наступают правовые последствия, предусмотренные ст. 18 Закона, </a:t>
            </a:r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понимать:</a:t>
            </a:r>
            <a:endParaRPr lang="en-US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неустранимый недостаток товара (работы, услуги)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недостаток товара (работы, услуги), который не может быть устранен без несоразмерных расходов</a:t>
            </a:r>
            <a:r>
              <a:rPr lang="en-US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недостаток товара (работы, услуги), который не </a:t>
            </a:r>
            <a:r>
              <a:rPr lang="ru-RU" sz="9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endParaRPr lang="en-US" sz="9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0899" y="1517760"/>
            <a:ext cx="3390901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устранен без несоразмерной затраты времени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)недостаток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 (работы, услуги),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выявленный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д)неоднократно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недостаток, который проявляется вновь после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устранения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 сложного товара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недостатка товара по п. 1 ст. 18  Закона следует понимать различные недостатки товара, на устранение которых в совокупности затрачивается время, приводящее к невозможности использования товара (работы, услуги) более чем тридцать дней в течение каждого года гарантийного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срока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 замене товара (статья 21 Закона) удовлетворяются продавцом (изготовителем) или организацией, выполняющей функции продавца (изготовителя), на основании договора с ними 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7 дней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момента предъявления такого требования. Если возникает необходимость дополнительно проверить качество товара, то срок увеличивается до 20 дней.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день обращения потребителя аналогичный для замены товар отсутствует,  тогда замена производится в течение месяца со дня предъявления указанного требования.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ненадлежащего качества должен быть заменен на новый товар, то есть такой, который не был в употреблении.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замене товара гарантийный срок на новый товар исчисляется заново - со дня передачи его потребителю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81800" y="0"/>
            <a:ext cx="3276600" cy="5170646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товара следует исходить из цены товара на день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покупки.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потребитель не имеет возможности использовать товар по его назначению. Статья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Закона устанавливает право потребителя на обмен непродовольственного товара надлежащего качества на аналогичный товар, в случае: если товар не подошел ему по форме, габаритам, расцветке, размеру, фасону либо по иным причинам.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имеет право обменять товар в течение 14 дней (не считая дня его покупки). Если товар необходимо установить, подключить, то этот срок (14 дней) исчисляется со следующего дня после осуществления этих действий.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обменять товар, если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 в употреблении;</a:t>
            </a:r>
          </a:p>
          <a:p>
            <a:pPr lvl="0"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товарный вид, потребительские свойства;</a:t>
            </a:r>
          </a:p>
          <a:p>
            <a:pPr lvl="0"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пломбы, фабричные ярлыки;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потребителя есть товарный или кассовый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чек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обращения потребителя к продавцу необходимого для замены товара нет, то потребитель имеет право расторгнуть договор купли-продажи, с возвратом уплаченной сумы, или ожидать поступления необходимого товара в продажу. На продавца возлагается обязанность сообщить потребителю о поступлении в продажу аналогичного товара. Для этого потребитель может оставить продавцу свои адрес и номер телефона, по которым он будет извещен о поступлении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продажу, однако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виды непродовольственного товара надлежащего качества подлежат обмену. Перечень этих товаров утверждается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№55.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647" y="7937"/>
            <a:ext cx="3368153" cy="1521747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402273" y="5918965"/>
            <a:ext cx="3390899" cy="292388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itchFamily="18" charset="0"/>
              </a:rPr>
              <a:t>РАСТОРЖЕНИЕ ДОГОВОРА</a:t>
            </a:r>
            <a:endParaRPr lang="ru-RU" sz="13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0898" y="6211353"/>
            <a:ext cx="3413648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договора купли-продажи потребитель обязан возвратить товар с недостатком, и имеет право на возмещение убытков. Если никаких убытков у потребителя нет, то расчет между ним и продавцом производится просто.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договора в случае повышения цены на товар, расчеты с потребителем производятся по аналогии, когда возвращается товар с недостатками, исходя из цены на день удовлетворения требования потребителя о расторжении договора купли-продажи. В случае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6804544" y="5170646"/>
            <a:ext cx="3265228" cy="292388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Times New Roman" panose="02020603050405020304" pitchFamily="18" charset="0"/>
                <a:cs typeface="Times New Roman" pitchFamily="18" charset="0"/>
              </a:rPr>
              <a:t>КУДА ОБРАЩАТЬСЯ</a:t>
            </a:r>
            <a:endParaRPr lang="ru-RU" sz="13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6793172" y="5463035"/>
            <a:ext cx="3265228" cy="24006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нарушения прав, потребитель вправе обратиться за их защитой в компетентные органы власти и суд.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по своему выбору может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письменной претензией в адрес продавца, а в случае отказа, с исковым заявлением в суд на основании ст. 17 Закона РФ «О защите прав потребителей» с предъявлением дополнительных требований о возмещении ущерба, о компенсации морального вреда, судебных расходов, а также взыскании штрафа за нарушения прав потребителей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3709</TotalTime>
  <Words>1267</Words>
  <Application>Microsoft Office PowerPoint</Application>
  <PresentationFormat>Произвольный</PresentationFormat>
  <Paragraphs>101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Артем Конукоев</cp:lastModifiedBy>
  <cp:revision>105</cp:revision>
  <cp:lastPrinted>2018-05-14T15:08:59Z</cp:lastPrinted>
  <dcterms:created xsi:type="dcterms:W3CDTF">2017-10-20T08:50:02Z</dcterms:created>
  <dcterms:modified xsi:type="dcterms:W3CDTF">2018-05-30T13:23:58Z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